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4" r:id="rId7"/>
    <p:sldId id="261" r:id="rId8"/>
    <p:sldId id="259" r:id="rId9"/>
    <p:sldId id="265" r:id="rId10"/>
    <p:sldId id="266" r:id="rId11"/>
    <p:sldId id="260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304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6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95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80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1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78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19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18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56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AADD0-187C-4A3F-AFE5-53C50F1A274F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45B3C-DB7E-452A-8D51-C833493F7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8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1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6" Type="http://schemas.openxmlformats.org/officeDocument/2006/relationships/audio" Target="../media/audio3.wav"/><Relationship Id="rId5" Type="http://schemas.openxmlformats.org/officeDocument/2006/relationships/slide" Target="slide1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2.png"/><Relationship Id="rId5" Type="http://schemas.openxmlformats.org/officeDocument/2006/relationships/audio" Target="../media/audio3.wav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.jpeg"/><Relationship Id="rId5" Type="http://schemas.openxmlformats.org/officeDocument/2006/relationships/slide" Target="slide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slide" Target="slide5.xml"/><Relationship Id="rId5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6" Type="http://schemas.openxmlformats.org/officeDocument/2006/relationships/slide" Target="slide7.xml"/><Relationship Id="rId5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Arial" pitchFamily="34" charset="0"/>
                <a:cs typeface="Arial" pitchFamily="34" charset="0"/>
              </a:rPr>
              <a:t>Find the Shape!</a:t>
            </a:r>
            <a:endParaRPr lang="en-US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72200" y="3390900"/>
            <a:ext cx="1905000" cy="1752600"/>
          </a:xfrm>
          <a:prstGeom prst="rect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581400" y="3390900"/>
            <a:ext cx="1752600" cy="1752600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1066800" y="3314700"/>
            <a:ext cx="1828800" cy="1828800"/>
          </a:xfrm>
          <a:prstGeom prst="triangl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welcom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49345" y="5410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0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35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08000" y="76200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54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Can you find the oval?</a:t>
            </a:r>
            <a:endParaRPr lang="en-US" dirty="0"/>
          </a:p>
        </p:txBody>
      </p:sp>
      <p:pic>
        <p:nvPicPr>
          <p:cNvPr id="3" name="oval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45583" y="558800"/>
            <a:ext cx="406400" cy="406400"/>
          </a:xfrm>
          <a:prstGeom prst="rect">
            <a:avLst/>
          </a:prstGeom>
        </p:spPr>
      </p:pic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3699753" y="4648200"/>
            <a:ext cx="1752600" cy="106680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1219200" y="3200400"/>
            <a:ext cx="1524000" cy="14478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gular Pentagon 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324600" y="3200400"/>
            <a:ext cx="1600200" cy="1447800"/>
          </a:xfrm>
          <a:prstGeom prst="pentag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Extract 6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775953" y="2519464"/>
            <a:ext cx="1600200" cy="1143000"/>
          </a:xfrm>
          <a:prstGeom prst="flowChartExtra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5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55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55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55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55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4565" y="5638800"/>
            <a:ext cx="406400" cy="406400"/>
          </a:xfrm>
          <a:prstGeom prst="rect">
            <a:avLst/>
          </a:prstGeom>
        </p:spPr>
      </p:pic>
      <p:pic>
        <p:nvPicPr>
          <p:cNvPr id="1028" name="Picture 4" descr="C:\Users\Erin\AppData\Local\Microsoft\Windows\Temporary Internet Files\Content.IE5\EYE94L9C\MC90043317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5" y="152400"/>
            <a:ext cx="7913636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944052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0426" y="914400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54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Can you find the triangle?</a:t>
            </a:r>
            <a:endParaRPr lang="en-US" dirty="0"/>
          </a:p>
        </p:txBody>
      </p:sp>
      <p:pic>
        <p:nvPicPr>
          <p:cNvPr id="3" name="triangl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14238" y="508000"/>
            <a:ext cx="406400" cy="406400"/>
          </a:xfrm>
          <a:prstGeom prst="rect">
            <a:avLst/>
          </a:prstGeom>
        </p:spPr>
      </p:pic>
      <p:sp>
        <p:nvSpPr>
          <p:cNvPr id="4" name="Isosceles Triangle 3">
            <a:hlinkClick r:id="rId5" action="ppaction://hlinksldjump"/>
          </p:cNvPr>
          <p:cNvSpPr/>
          <p:nvPr/>
        </p:nvSpPr>
        <p:spPr>
          <a:xfrm>
            <a:off x="2279515" y="2514600"/>
            <a:ext cx="1524000" cy="1143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-Shape 4">
            <a:hlinkClick r:id="" action="ppaction://noaction">
              <a:snd r:embed="rId6" name="bomb.wav"/>
            </a:hlinkClick>
          </p:cNvPr>
          <p:cNvSpPr/>
          <p:nvPr/>
        </p:nvSpPr>
        <p:spPr>
          <a:xfrm>
            <a:off x="2286000" y="4419600"/>
            <a:ext cx="1524000" cy="1371600"/>
          </a:xfrm>
          <a:prstGeom prst="corne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" action="ppaction://noaction">
              <a:snd r:embed="rId6" name="bomb.wav"/>
            </a:hlinkClick>
          </p:cNvPr>
          <p:cNvSpPr/>
          <p:nvPr/>
        </p:nvSpPr>
        <p:spPr>
          <a:xfrm>
            <a:off x="5111885" y="2514600"/>
            <a:ext cx="1371600" cy="12954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noaction">
              <a:snd r:embed="rId6" name="bomb.wav"/>
            </a:hlinkClick>
          </p:cNvPr>
          <p:cNvSpPr/>
          <p:nvPr/>
        </p:nvSpPr>
        <p:spPr>
          <a:xfrm>
            <a:off x="5111885" y="4572000"/>
            <a:ext cx="1371600" cy="12192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1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91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91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91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91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4565" y="5638800"/>
            <a:ext cx="406400" cy="406400"/>
          </a:xfrm>
          <a:prstGeom prst="rect">
            <a:avLst/>
          </a:prstGeom>
        </p:spPr>
      </p:pic>
      <p:pic>
        <p:nvPicPr>
          <p:cNvPr id="1028" name="Picture 4" descr="C:\Users\Erin\AppData\Local\Microsoft\Windows\Temporary Internet Files\Content.IE5\EYE94L9C\MC90043317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5" y="152400"/>
            <a:ext cx="7913636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12352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0426" y="91440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6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The End</a:t>
            </a:r>
            <a:endParaRPr lang="en-US" sz="6600" dirty="0"/>
          </a:p>
        </p:txBody>
      </p:sp>
      <p:pic>
        <p:nvPicPr>
          <p:cNvPr id="2050" name="Picture 2" descr="C:\Users\Erin\AppData\Local\Microsoft\Windows\Temporary Internet Files\Content.IE5\RT47VSQG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083" y="2438400"/>
            <a:ext cx="3200286" cy="320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ll don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8800" y="81793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7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Arial" pitchFamily="34" charset="0"/>
                <a:cs typeface="Arial" pitchFamily="34" charset="0"/>
              </a:rPr>
              <a:t>Can you find the circle?</a:t>
            </a:r>
            <a:endParaRPr 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al 2">
            <a:hlinkClick r:id="rId4" action="ppaction://hlinksldjump"/>
          </p:cNvPr>
          <p:cNvSpPr/>
          <p:nvPr/>
        </p:nvSpPr>
        <p:spPr>
          <a:xfrm>
            <a:off x="1143000" y="2514600"/>
            <a:ext cx="1295400" cy="1295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172200" y="4513634"/>
            <a:ext cx="2362200" cy="12192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gular Pentagon 4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52545" y="2286000"/>
            <a:ext cx="1524000" cy="1447800"/>
          </a:xfrm>
          <a:prstGeom prst="pen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438400" y="4572000"/>
            <a:ext cx="1828800" cy="1600200"/>
          </a:xfrm>
          <a:prstGeom prst="hear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pic>
        <p:nvPicPr>
          <p:cNvPr id="7" name="circl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92600" y="457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17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18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18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618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618"/>
                            </p:stCondLst>
                            <p:childTnLst>
                              <p:par>
                                <p:cTn id="5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4565" y="5638800"/>
            <a:ext cx="406400" cy="406400"/>
          </a:xfrm>
          <a:prstGeom prst="rect">
            <a:avLst/>
          </a:prstGeom>
        </p:spPr>
      </p:pic>
      <p:pic>
        <p:nvPicPr>
          <p:cNvPr id="1028" name="Picture 4" descr="C:\Users\Erin\AppData\Local\Microsoft\Windows\Temporary Internet Files\Content.IE5\EYE94L9C\MC900433171[1]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5" y="152400"/>
            <a:ext cx="7913636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6488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62000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54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Can you find the </a:t>
            </a:r>
            <a:r>
              <a:rPr lang="en-US" sz="54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square?</a:t>
            </a:r>
            <a:endParaRPr lang="en-US" dirty="0"/>
          </a:p>
        </p:txBody>
      </p:sp>
      <p:pic>
        <p:nvPicPr>
          <p:cNvPr id="3" name="squar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21762" y="381000"/>
            <a:ext cx="406400" cy="406400"/>
          </a:xfrm>
          <a:prstGeom prst="rect">
            <a:avLst/>
          </a:prstGeom>
        </p:spPr>
      </p:pic>
      <p:sp>
        <p:nvSpPr>
          <p:cNvPr id="4" name="Rectangle 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429000" y="2590800"/>
            <a:ext cx="2057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096000" y="4038600"/>
            <a:ext cx="1828800" cy="1295400"/>
          </a:xfrm>
          <a:prstGeom prst="parallelogram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6" action="ppaction://hlinksldjump"/>
          </p:cNvPr>
          <p:cNvSpPr/>
          <p:nvPr/>
        </p:nvSpPr>
        <p:spPr>
          <a:xfrm>
            <a:off x="1676400" y="4038600"/>
            <a:ext cx="1219200" cy="1219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5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18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618"/>
                            </p:stCondLst>
                            <p:childTnLst>
                              <p:par>
                                <p:cTn id="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618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4565" y="5638800"/>
            <a:ext cx="406400" cy="406400"/>
          </a:xfrm>
          <a:prstGeom prst="rect">
            <a:avLst/>
          </a:prstGeom>
        </p:spPr>
      </p:pic>
      <p:pic>
        <p:nvPicPr>
          <p:cNvPr id="1028" name="Picture 4" descr="C:\Users\Erin\AppData\Local\Microsoft\Windows\Temporary Internet Files\Content.IE5\EYE94L9C\MC90043317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5" y="152400"/>
            <a:ext cx="7913636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369254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08000" y="76200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54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Can you find the star?</a:t>
            </a:r>
            <a:endParaRPr lang="en-US" dirty="0"/>
          </a:p>
        </p:txBody>
      </p:sp>
      <p:pic>
        <p:nvPicPr>
          <p:cNvPr id="3" name="star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19600" y="457200"/>
            <a:ext cx="406400" cy="406400"/>
          </a:xfrm>
          <a:prstGeom prst="rect">
            <a:avLst/>
          </a:prstGeom>
        </p:spPr>
      </p:pic>
      <p:sp>
        <p:nvSpPr>
          <p:cNvPr id="4" name="Heart 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860800" y="3407923"/>
            <a:ext cx="1524000" cy="1295400"/>
          </a:xfrm>
          <a:prstGeom prst="hear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ross 4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1371600" y="2362200"/>
            <a:ext cx="1219200" cy="1066800"/>
          </a:xfrm>
          <a:prstGeom prst="pl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324600" y="5105400"/>
            <a:ext cx="1600200" cy="838200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6" action="ppaction://hlinksldjump"/>
          </p:cNvPr>
          <p:cNvSpPr/>
          <p:nvPr/>
        </p:nvSpPr>
        <p:spPr>
          <a:xfrm>
            <a:off x="6629400" y="2247900"/>
            <a:ext cx="1447800" cy="12954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oon 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1524000" y="4703323"/>
            <a:ext cx="1066800" cy="1392677"/>
          </a:xfrm>
          <a:prstGeom prst="moon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2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18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118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18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18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618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4565" y="5638800"/>
            <a:ext cx="406400" cy="406400"/>
          </a:xfrm>
          <a:prstGeom prst="rect">
            <a:avLst/>
          </a:prstGeom>
        </p:spPr>
      </p:pic>
      <p:pic>
        <p:nvPicPr>
          <p:cNvPr id="1028" name="Picture 4" descr="C:\Users\Erin\AppData\Local\Microsoft\Windows\Temporary Internet Files\Content.IE5\EYE94L9C\MC90043317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5" y="152400"/>
            <a:ext cx="7913636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472710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08000" y="838200"/>
            <a:ext cx="8331200" cy="114300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54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Can you find the rectangle?</a:t>
            </a:r>
            <a:endParaRPr lang="en-US" dirty="0"/>
          </a:p>
        </p:txBody>
      </p:sp>
      <p:sp>
        <p:nvSpPr>
          <p:cNvPr id="3" name="Parallelogram 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1219200" y="2667000"/>
            <a:ext cx="1447800" cy="990600"/>
          </a:xfrm>
          <a:prstGeom prst="parallelogram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6096000" y="4876800"/>
            <a:ext cx="1905000" cy="914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657600" y="3429000"/>
            <a:ext cx="1298448" cy="1295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ctangl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04511" y="44639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4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752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2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752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4565" y="5638800"/>
            <a:ext cx="406400" cy="406400"/>
          </a:xfrm>
          <a:prstGeom prst="rect">
            <a:avLst/>
          </a:prstGeom>
        </p:spPr>
      </p:pic>
      <p:pic>
        <p:nvPicPr>
          <p:cNvPr id="1028" name="Picture 4" descr="C:\Users\Erin\AppData\Local\Microsoft\Windows\Temporary Internet Files\Content.IE5\EYE94L9C\MC90043317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5" y="152400"/>
            <a:ext cx="7913636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72839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42</Words>
  <Application>Microsoft Office PowerPoint</Application>
  <PresentationFormat>On-screen Show (4:3)</PresentationFormat>
  <Paragraphs>8</Paragraphs>
  <Slides>14</Slides>
  <Notes>0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Find the Shape!</vt:lpstr>
      <vt:lpstr>PowerPoint Presentation</vt:lpstr>
      <vt:lpstr>PowerPoint Presentation</vt:lpstr>
      <vt:lpstr>Can you find the square?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the Shapes!</dc:title>
  <dc:creator>Erin</dc:creator>
  <cp:lastModifiedBy>Erin</cp:lastModifiedBy>
  <cp:revision>46</cp:revision>
  <dcterms:created xsi:type="dcterms:W3CDTF">2011-06-09T03:10:26Z</dcterms:created>
  <dcterms:modified xsi:type="dcterms:W3CDTF">2011-06-09T05:49:34Z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